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61358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ENERO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103566"/>
              </p:ext>
            </p:extLst>
          </p:nvPr>
        </p:nvGraphicFramePr>
        <p:xfrm>
          <a:off x="611560" y="2348880"/>
          <a:ext cx="799288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Rosa Patricia Sena Vargas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Penal Acusatorio y Oral  Frontera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27-29-I-16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Ramírez Rojas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2° Penal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29-I-16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Cesar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Berumen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Galicia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Vigilante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Unidad Administrativa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1-I-30-VI-16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674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76</Words>
  <Application>Microsoft Office PowerPoint</Application>
  <PresentationFormat>Presentación en pantalla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12</cp:revision>
  <dcterms:created xsi:type="dcterms:W3CDTF">2016-01-27T17:33:12Z</dcterms:created>
  <dcterms:modified xsi:type="dcterms:W3CDTF">2017-03-24T22:03:18Z</dcterms:modified>
</cp:coreProperties>
</file>